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8" r:id="rId2"/>
    <p:sldId id="307" r:id="rId3"/>
    <p:sldId id="276" r:id="rId4"/>
    <p:sldId id="317" r:id="rId5"/>
    <p:sldId id="280" r:id="rId6"/>
    <p:sldId id="281" r:id="rId7"/>
    <p:sldId id="318" r:id="rId8"/>
    <p:sldId id="282" r:id="rId9"/>
    <p:sldId id="319" r:id="rId10"/>
    <p:sldId id="283" r:id="rId11"/>
    <p:sldId id="320" r:id="rId12"/>
    <p:sldId id="284" r:id="rId13"/>
    <p:sldId id="285" r:id="rId14"/>
    <p:sldId id="286" r:id="rId15"/>
    <p:sldId id="323" r:id="rId16"/>
    <p:sldId id="287" r:id="rId17"/>
    <p:sldId id="324" r:id="rId18"/>
    <p:sldId id="288" r:id="rId19"/>
    <p:sldId id="325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21" r:id="rId33"/>
    <p:sldId id="301" r:id="rId34"/>
    <p:sldId id="302" r:id="rId35"/>
    <p:sldId id="303" r:id="rId36"/>
    <p:sldId id="304" r:id="rId37"/>
    <p:sldId id="305" r:id="rId38"/>
    <p:sldId id="322" r:id="rId39"/>
    <p:sldId id="306" r:id="rId40"/>
    <p:sldId id="257" r:id="rId41"/>
    <p:sldId id="264" r:id="rId42"/>
    <p:sldId id="258" r:id="rId43"/>
    <p:sldId id="259" r:id="rId44"/>
    <p:sldId id="260" r:id="rId45"/>
    <p:sldId id="261" r:id="rId46"/>
    <p:sldId id="270" r:id="rId47"/>
    <p:sldId id="262" r:id="rId48"/>
    <p:sldId id="265" r:id="rId49"/>
    <p:sldId id="266" r:id="rId50"/>
    <p:sldId id="267" r:id="rId51"/>
    <p:sldId id="269" r:id="rId52"/>
    <p:sldId id="263" r:id="rId53"/>
    <p:sldId id="26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20AD1-585F-4ADD-9AB8-3BD1789BCB42}" type="datetimeFigureOut">
              <a:rPr lang="en-US" smtClean="0"/>
              <a:pPr/>
              <a:t>11/12/2010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CBF7-BC42-442A-996B-6197660F8F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151E6E-CA65-4E76-9B72-018BDBDA30EF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0CC44-4D5E-419A-8D6D-FA29CC30A4F1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BE0446-E4F3-4130-9775-51734AC2B2C6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2219A-587C-4DA8-BDE9-4F71083A61E3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9149FD-71B9-4C75-BA61-55B18689EA8A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2AE2C6-CD2C-475C-931C-70EA1B641FFB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4BEAA-65D9-4AEA-B59C-80CDE4FCD318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8FE97-D3BA-46FA-BEEA-EC6E5711652A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04E37-E63A-4DA5-A2DB-B437797F8F8D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A33DFB-3DBC-4EC9-B1F3-43B93415EF34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FB165C-D97E-4B41-9DEA-DF0C2FF2CF81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CC0A7E-6F0E-415C-8394-8D54D88B7F96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DDF4F0-7D59-45DF-B7AA-9DFF0F698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Robotics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(3)</a:t>
            </a:r>
            <a:endParaRPr lang="ar-YE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Supervised by: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Fadhl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Alakwaa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PhD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8D4FF611-D79F-4EC6-ACCF-0D4A3AC84787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  <a:t>Republic of Yemen</a:t>
            </a:r>
            <a:b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  <a:t>University of Science And Technology </a:t>
            </a:r>
            <a:r>
              <a:rPr lang="ar-EG" sz="14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ar-EG" sz="1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  <a:t>Faculty of science and Engineering</a:t>
            </a:r>
            <a:b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1400" b="0" dirty="0" err="1" smtClean="0">
                <a:effectLst/>
                <a:latin typeface="Arial" pitchFamily="34" charset="0"/>
                <a:cs typeface="Arial" pitchFamily="34" charset="0"/>
              </a:rPr>
              <a:t>BioMedical</a:t>
            </a:r>
            <a: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  <a:t> Engineering Department</a:t>
            </a:r>
            <a:br>
              <a:rPr lang="en-US" sz="1400" b="0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sz="14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3A9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42852"/>
            <a:ext cx="159544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977818"/>
            <a:ext cx="4876800" cy="2873582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9182D1EB-772A-4610-86CC-D0401E0D5307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LCD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1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990600"/>
            <a:ext cx="56388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5"/>
            <a:ext cx="7848872" cy="4536504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9BCB375E-572B-4DF6-9925-D449106E1810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Interfacing the LCD Module to a Parallel Port</a:t>
            </a:r>
            <a:endParaRPr lang="ar-S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7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141DA857-6E42-4962-9078-58E6C73B458A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SERIAL COMMUNICATION: RS-232</a:t>
            </a:r>
            <a:endParaRPr lang="ar-SA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74577"/>
            <a:ext cx="6264695" cy="400111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8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295400"/>
            <a:ext cx="4334346" cy="4867746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879DE2C1-7BED-4968-A125-C9D7006327AD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555 Timer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219A-587C-4DA8-BDE9-4F71083A61E3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pic>
        <p:nvPicPr>
          <p:cNvPr id="6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143000"/>
            <a:ext cx="541020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884134B0-93BD-49EA-A7F6-31E3A2E4AE92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873681"/>
            <a:ext cx="4419600" cy="481420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066800"/>
            <a:ext cx="4119563" cy="480378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676400"/>
            <a:ext cx="4953000" cy="3714750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9C23E979-BCE7-4B15-9779-BC8F02DA3D0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MICROCONTROLLER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67352"/>
            <a:ext cx="4038600" cy="5639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34D6BA0F-AD85-4744-8A04-9787554E1692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Integrated Circuits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887126"/>
            <a:ext cx="5181600" cy="332184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2060848"/>
            <a:ext cx="4536504" cy="3362325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8112121F-ADF5-49A1-A131-C71A4E379E4C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ACTUATORS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676" y="1772816"/>
            <a:ext cx="4234780" cy="40672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2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104456" cy="3600400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AAC5DF63-7152-4980-8B00-B7CB89A94E28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464646"/>
                </a:solidFill>
                <a:latin typeface="Arial" pitchFamily="34" charset="0"/>
                <a:cs typeface="Arial" pitchFamily="34" charset="0"/>
              </a:rPr>
              <a:t>ACTUATORS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05904"/>
            <a:ext cx="4295775" cy="434337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2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dirty="0">
                <a:latin typeface="Arial" pitchFamily="34" charset="0"/>
                <a:cs typeface="Arial" pitchFamily="34" charset="0"/>
              </a:rPr>
              <a:t>DC Motors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B7626961-8FCC-4CC5-9519-4F5D6B923FB9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Motors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268760"/>
            <a:ext cx="4893940" cy="48245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0" y="2060848"/>
            <a:ext cx="3384376" cy="423022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0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548B8115-1D35-4C18-BD08-1F282CB36965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Controlling a DC Motor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488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9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BE19E6F7-4B01-46E7-900A-95AF52E4CF6A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H-bridge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82272" cy="416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70419EDE-160D-4662-A65A-F059B1B3436D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Motor Speed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88" y="1412776"/>
            <a:ext cx="806386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9AE56A4-705E-4EFB-B837-55EC8B835309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80" cy="55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4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F11A7E1F-2F2B-4C42-A8F3-F9895DFAD68D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1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72854350-AA7F-47B5-8CA0-64111F17A87F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8676456" cy="589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6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1E800B04-D97B-4909-AEA6-CC13C93E27E8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H-bridge Devices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992888" cy="447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3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pPr lvl="0" algn="l" rtl="0">
              <a:buClr>
                <a:srgbClr val="2DA2BF"/>
              </a:buClr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IC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7805</a:t>
            </a:r>
          </a:p>
          <a:p>
            <a:pPr lvl="0">
              <a:buClr>
                <a:srgbClr val="2DA2BF"/>
              </a:buClr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7812</a:t>
            </a:r>
          </a:p>
          <a:p>
            <a:pPr lvl="0">
              <a:buClr>
                <a:srgbClr val="2DA2BF"/>
              </a:buClr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IC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7815</a:t>
            </a:r>
          </a:p>
          <a:p>
            <a:pPr>
              <a:buClr>
                <a:srgbClr val="2DA2BF"/>
              </a:buClr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IC 7824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2DA2BF"/>
              </a:buClr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2DA2BF"/>
              </a:buClr>
            </a:pP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l" rtl="0">
              <a:buNone/>
            </a:pPr>
            <a:r>
              <a:rPr lang="en-US" b="1" dirty="0" smtClean="0"/>
              <a:t> </a:t>
            </a:r>
          </a:p>
          <a:p>
            <a:pPr marL="109728" indent="0" algn="l" rtl="0">
              <a:buNone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D35EA77C-8912-407E-9144-BF7FF435B425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Lab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Components voltage regulators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(+)</a:t>
            </a:r>
            <a:endParaRPr lang="ar-S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صورة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810" y="1652171"/>
            <a:ext cx="37338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4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C7646EEA-31BE-45D2-A88F-6517C58D82D0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LegacySans-Bold"/>
              </a:rPr>
              <a:t>Pulse Width Modulation</a:t>
            </a:r>
            <a:endParaRPr lang="ar-S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057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1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371600"/>
            <a:ext cx="4343400" cy="4417017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CB362358-4375-4A02-A3FD-96C99BE6840E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LegacySans-Bold"/>
              </a:rPr>
              <a:t>Stepper Motors</a:t>
            </a:r>
            <a:endParaRPr lang="ar-S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0"/>
            <a:ext cx="6401712" cy="40727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DC9183BA-D860-4C82-BB16-1281B8D491AF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LegacySans-Bold"/>
              </a:rPr>
              <a:t>How Stepper Motors Work</a:t>
            </a:r>
            <a:endParaRPr lang="ar-S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764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56792"/>
            <a:ext cx="3888432" cy="424847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1502DA9C-579C-43D9-8EA9-BA1A9EA7D4B2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5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E90BC286-0FE4-476D-9C49-528C9327A9A5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5608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9F48CFAB-B3F6-4E96-BE84-94D15521BF5B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4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524000"/>
            <a:ext cx="4781872" cy="3683000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18B6DD59-E46B-4BB4-856F-19650E140CA9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Servo Motor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4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28800"/>
            <a:ext cx="6450196" cy="338693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4E1FF549-8053-4C3C-A9F0-33A625452012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IC7905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IC7912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IC7915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IC7924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219A-587C-4DA8-BDE9-4F71083A61E3}" type="datetime3">
              <a:rPr lang="en-US" smtClean="0"/>
              <a:t>12 November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:                 Akram Elhadi                 Ahmed Helmy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Some Lab Components voltage regulators(-)</a:t>
            </a:r>
            <a:endParaRPr lang="en-US" sz="2800" dirty="0"/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0"/>
            <a:ext cx="1538288" cy="435071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Sensors as Transducers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SENSOR DESIGN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B7C745A-A55C-47F2-987E-2E58427DFE7E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953000"/>
          </a:xfrm>
        </p:spPr>
        <p:txBody>
          <a:bodyPr/>
          <a:lstStyle/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Photocells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changing their resistance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71600"/>
            <a:ext cx="5442857" cy="3810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7371EA21-FAC8-4CA8-A5F1-DE5EAD400A11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Phototransistors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changing their current flow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990601"/>
            <a:ext cx="4119563" cy="35099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E86ECEC7-F480-4842-9034-4FB14718073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Sharp IR sensor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changing their voltage output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57300"/>
            <a:ext cx="5130800" cy="38481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991FD4B7-93F3-44FB-8606-A9268B1FA797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Analog and Digital Sensors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BB2F8EE2-E77A-44E4-A2B8-4612F79DA3D8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Analog Sensors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Photocell 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14400"/>
            <a:ext cx="5648325" cy="5029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15BC7044-8CC6-4A6A-859D-6C596E71297C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device is a light-dependent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resistor,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sensitive to visible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light,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made from a compound called cadmium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sulfide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Photocell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F144E688-9393-42FB-8F7B-7E6B34A0299F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Digital Sensors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Touch switch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4114800" cy="4114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3D0653D4-2FE1-493B-B010-84F2E538DB5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Sharp IR sensor</a:t>
            </a:r>
          </a:p>
          <a:p>
            <a:endParaRPr lang="en-US" dirty="0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47800"/>
            <a:ext cx="5003800" cy="4038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1D3B4D6C-CC41-41AB-AB26-254067A5FAAC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RoboBoard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contains input ports for both analog and digital sensors.</a:t>
            </a: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Analog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measure the voltage and convert it to a number between 0 and 255,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voltage levels between 0 and 5 volts.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Sensor Inputs on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RoboBoard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wD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4752975" cy="30003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3B6E5F00-4126-46AB-B4E0-0C3E8F62D06E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33C60C1F-F59D-4393-8A14-156CCA299DE4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Eight Darlington Arrays</a:t>
            </a:r>
            <a:endParaRPr lang="ar-SA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447800"/>
            <a:ext cx="4680520" cy="417646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>Light Sensors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C8B9451-A92A-4557-A0ED-10D8B286B95F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295400"/>
            <a:ext cx="4171950" cy="43426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Infrared Reflectance Sensor</a:t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81BBC045-7C1B-4C97-9B5A-BAC50E46D2BF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Infrared Slotted Optical Switch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P103-Phototransistor-Siem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00200"/>
            <a:ext cx="3429000" cy="3886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Infrared LED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phototransistor detector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0"/>
            <a:ext cx="3200400" cy="32004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F6D2A482-20D7-487D-8D2E-185426A6472D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143000"/>
            <a:ext cx="2133601" cy="49093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Modulated Infrared Light Detector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835BF34F-F724-4A26-ABD8-A7B626903491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981200"/>
            <a:ext cx="4128459" cy="3096344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44919124-46AD-4BE3-9510-D7808F9E6BBB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LM 324 IC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8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17465" y="540285"/>
            <a:ext cx="445187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95400"/>
            <a:ext cx="4730824" cy="4730824"/>
          </a:xfrm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05EF3732-2639-449D-AFB1-27C138F2A090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ar-YE" dirty="0">
              <a:solidFill>
                <a:schemeClr val="bg1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USING THE PARALLEL PORT OF THE COMPUTER</a:t>
            </a: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6842219A-587C-4DA8-BDE9-4F71083A61E3}" type="datetime3">
              <a:rPr lang="en-US" smtClean="0">
                <a:solidFill>
                  <a:schemeClr val="bg1"/>
                </a:solidFill>
              </a:rPr>
              <a:t>12 November 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Presented by :               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Akram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Elhadi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Ahmed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Helmy</a:t>
            </a:r>
            <a:endParaRPr lang="ar-Y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صورة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626" y="1481138"/>
            <a:ext cx="6856748" cy="45259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1614</TotalTime>
  <Words>641</Words>
  <Application>Microsoft Office PowerPoint</Application>
  <PresentationFormat>On-screen Show (4:3)</PresentationFormat>
  <Paragraphs>205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Republic of Yemen University of Science And Technology  Faculty of science and Engineering BioMedical Engineering Department </vt:lpstr>
      <vt:lpstr>Integrated Circuits</vt:lpstr>
      <vt:lpstr>Some Lab Components voltage regulators(+)</vt:lpstr>
      <vt:lpstr>Some Lab Components voltage regulators(-)</vt:lpstr>
      <vt:lpstr>Eight Darlington Arrays</vt:lpstr>
      <vt:lpstr>LM 324 IC</vt:lpstr>
      <vt:lpstr>Slide 7</vt:lpstr>
      <vt:lpstr>USING THE PARALLEL PORT OF THE COMPUTER</vt:lpstr>
      <vt:lpstr>Slide 9</vt:lpstr>
      <vt:lpstr>LCD</vt:lpstr>
      <vt:lpstr>Slide 11</vt:lpstr>
      <vt:lpstr>Interfacing the LCD Module to a Parallel Port</vt:lpstr>
      <vt:lpstr>SERIAL COMMUNICATION: RS-232</vt:lpstr>
      <vt:lpstr>555 Timer</vt:lpstr>
      <vt:lpstr>Slide 15</vt:lpstr>
      <vt:lpstr>ADC</vt:lpstr>
      <vt:lpstr>Slide 17</vt:lpstr>
      <vt:lpstr>MICROCONTROLLER</vt:lpstr>
      <vt:lpstr>Slide 19</vt:lpstr>
      <vt:lpstr>ACTUATORS</vt:lpstr>
      <vt:lpstr>ACTUATORS</vt:lpstr>
      <vt:lpstr>Motors</vt:lpstr>
      <vt:lpstr>Controlling a DC Motor</vt:lpstr>
      <vt:lpstr>H-bridge</vt:lpstr>
      <vt:lpstr>Motor Speed</vt:lpstr>
      <vt:lpstr>Slide 26</vt:lpstr>
      <vt:lpstr>Slide 27</vt:lpstr>
      <vt:lpstr>Slide 28</vt:lpstr>
      <vt:lpstr>H-bridge Devices</vt:lpstr>
      <vt:lpstr>Pulse Width Modulation</vt:lpstr>
      <vt:lpstr>Stepper Motors</vt:lpstr>
      <vt:lpstr>Slide 32</vt:lpstr>
      <vt:lpstr>How Stepper Motors Work</vt:lpstr>
      <vt:lpstr>Slide 34</vt:lpstr>
      <vt:lpstr>Slide 35</vt:lpstr>
      <vt:lpstr>Slide 36</vt:lpstr>
      <vt:lpstr>Servo Motor</vt:lpstr>
      <vt:lpstr>Slide 38</vt:lpstr>
      <vt:lpstr>Slide 39</vt:lpstr>
      <vt:lpstr>SENSOR DESIGN</vt:lpstr>
      <vt:lpstr>Slide 41</vt:lpstr>
      <vt:lpstr>Slide 42</vt:lpstr>
      <vt:lpstr>Slide 43</vt:lpstr>
      <vt:lpstr>Slide 44</vt:lpstr>
      <vt:lpstr>Slide 45</vt:lpstr>
      <vt:lpstr>Photocell</vt:lpstr>
      <vt:lpstr>Slide 47</vt:lpstr>
      <vt:lpstr>Slide 48</vt:lpstr>
      <vt:lpstr>Sensor Inputs on the RoboBoard</vt:lpstr>
      <vt:lpstr>      Light Sensors</vt:lpstr>
      <vt:lpstr>Infrared Reflectance Sensor </vt:lpstr>
      <vt:lpstr>Infrared Slotted Optical Switch</vt:lpstr>
      <vt:lpstr>Modulated Infrared Light Detector</vt:lpstr>
    </vt:vector>
  </TitlesOfParts>
  <Company>helmy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DESIGN</dc:title>
  <dc:creator>ahmed</dc:creator>
  <cp:lastModifiedBy>ahmed</cp:lastModifiedBy>
  <cp:revision>22</cp:revision>
  <dcterms:created xsi:type="dcterms:W3CDTF">2010-11-12T18:38:55Z</dcterms:created>
  <dcterms:modified xsi:type="dcterms:W3CDTF">2010-11-12T23:26:47Z</dcterms:modified>
</cp:coreProperties>
</file>